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60" r:id="rId3"/>
    <p:sldId id="264" r:id="rId4"/>
    <p:sldId id="263" r:id="rId5"/>
    <p:sldId id="262" r:id="rId6"/>
    <p:sldId id="266" r:id="rId7"/>
    <p:sldId id="265" r:id="rId8"/>
    <p:sldId id="261" r:id="rId9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8" d="100"/>
          <a:sy n="18" d="100"/>
        </p:scale>
        <p:origin x="297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0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56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54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92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43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91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00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31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757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47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34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44EF-5C8F-4989-AC38-29E905FC1A2F}" type="datetimeFigureOut">
              <a:rPr lang="pt-BR" smtClean="0"/>
              <a:t>06/09/2022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BA20F-0E14-4349-B2B3-FE0F89D4F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59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6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9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2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66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5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2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3832" y="10424405"/>
            <a:ext cx="29290297" cy="39370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257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33832" y="14361459"/>
            <a:ext cx="29290297" cy="21730447"/>
          </a:xfrm>
          <a:prstGeom prst="rect">
            <a:avLst/>
          </a:prstGeom>
        </p:spPr>
        <p:txBody>
          <a:bodyPr vert="horz" lIns="261272" tIns="130636" rIns="261272" bIns="130636" rtlCol="0" anchor="t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454" y="822970"/>
            <a:ext cx="8597863" cy="86054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71" y="37155835"/>
            <a:ext cx="4698958" cy="458383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533833" y="40717694"/>
            <a:ext cx="10361622" cy="1021976"/>
          </a:xfrm>
          <a:prstGeom prst="rect">
            <a:avLst/>
          </a:prstGeom>
        </p:spPr>
        <p:txBody>
          <a:bodyPr vert="horz" lIns="261272" tIns="130636" rIns="261272" bIns="130636" rtlCol="0" anchor="b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ufcspa.edu.br/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ppgcs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322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24</Words>
  <Application>Microsoft Office PowerPoint</Application>
  <PresentationFormat>Personalizar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Selbach Nasi</dc:creator>
  <cp:lastModifiedBy>Andre Selbach Nasi</cp:lastModifiedBy>
  <cp:revision>7</cp:revision>
  <dcterms:created xsi:type="dcterms:W3CDTF">2022-09-02T18:26:57Z</dcterms:created>
  <dcterms:modified xsi:type="dcterms:W3CDTF">2022-09-06T14:03:20Z</dcterms:modified>
</cp:coreProperties>
</file>