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1" r:id="rId3"/>
    <p:sldId id="262" r:id="rId4"/>
    <p:sldId id="263" r:id="rId5"/>
    <p:sldId id="265" r:id="rId6"/>
    <p:sldId id="264" r:id="rId7"/>
    <p:sldId id="266" r:id="rId8"/>
    <p:sldId id="260" r:id="rId9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30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44EF-5C8F-4989-AC38-29E905FC1A2F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20F-0E14-4349-B2B3-FE0F89D4FD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84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44EF-5C8F-4989-AC38-29E905FC1A2F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20F-0E14-4349-B2B3-FE0F89D4FD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44EF-5C8F-4989-AC38-29E905FC1A2F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20F-0E14-4349-B2B3-FE0F89D4FD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93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44EF-5C8F-4989-AC38-29E905FC1A2F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20F-0E14-4349-B2B3-FE0F89D4FD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9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44EF-5C8F-4989-AC38-29E905FC1A2F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20F-0E14-4349-B2B3-FE0F89D4FD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02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44EF-5C8F-4989-AC38-29E905FC1A2F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20F-0E14-4349-B2B3-FE0F89D4FD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90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44EF-5C8F-4989-AC38-29E905FC1A2F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20F-0E14-4349-B2B3-FE0F89D4FD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58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44EF-5C8F-4989-AC38-29E905FC1A2F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20F-0E14-4349-B2B3-FE0F89D4FD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12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44EF-5C8F-4989-AC38-29E905FC1A2F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20F-0E14-4349-B2B3-FE0F89D4FD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99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44EF-5C8F-4989-AC38-29E905FC1A2F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20F-0E14-4349-B2B3-FE0F89D4FD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99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44EF-5C8F-4989-AC38-29E905FC1A2F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20F-0E14-4349-B2B3-FE0F89D4FD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43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644EF-5C8F-4989-AC38-29E905FC1A2F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BA20F-0E14-4349-B2B3-FE0F89D4FD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70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39320" y="4804956"/>
            <a:ext cx="7592232" cy="332672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 rot="16200000">
            <a:off x="-5870449" y="6638545"/>
            <a:ext cx="14301218" cy="1865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TESE DE DOUTORADO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39320" y="8535759"/>
            <a:ext cx="7592232" cy="36593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Aluno: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Coorientador</a:t>
            </a: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Examinadora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 local</a:t>
            </a:r>
            <a:endParaRPr lang="pt-B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81" y="1188719"/>
            <a:ext cx="3056027" cy="30587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92" y="13112496"/>
            <a:ext cx="1668512" cy="1627634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377440" y="14287884"/>
            <a:ext cx="3855552" cy="452246"/>
          </a:xfrm>
          <a:prstGeom prst="rect">
            <a:avLst/>
          </a:prstGeom>
        </p:spPr>
        <p:txBody>
          <a:bodyPr vert="horz" lIns="261272" tIns="130636" rIns="261272" bIns="130636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ufcspa.edu.br/</a:t>
            </a:r>
            <a:r>
              <a:rPr lang="pt-BR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ppgcs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6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39320" y="4804956"/>
            <a:ext cx="7592232" cy="332672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 rot="16200000">
            <a:off x="-5870449" y="6638545"/>
            <a:ext cx="14301218" cy="1865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TESE DE DOUTORADO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39320" y="8535759"/>
            <a:ext cx="7592232" cy="36593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Aluno: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Coorientador</a:t>
            </a: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Examinadora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 local</a:t>
            </a:r>
            <a:endParaRPr lang="pt-B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81" y="1188719"/>
            <a:ext cx="3056027" cy="30587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92" y="13112496"/>
            <a:ext cx="1668512" cy="1627634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377440" y="14287884"/>
            <a:ext cx="3855552" cy="452246"/>
          </a:xfrm>
          <a:prstGeom prst="rect">
            <a:avLst/>
          </a:prstGeom>
        </p:spPr>
        <p:txBody>
          <a:bodyPr vert="horz" lIns="261272" tIns="130636" rIns="261272" bIns="130636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ufcspa.edu.br/</a:t>
            </a:r>
            <a:r>
              <a:rPr lang="pt-BR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ppgcs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06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39320" y="4804956"/>
            <a:ext cx="7592232" cy="332672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 rot="16200000">
            <a:off x="-5870449" y="6638545"/>
            <a:ext cx="14301218" cy="1865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TESE DE DOUTORADO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39320" y="8535759"/>
            <a:ext cx="7592232" cy="36593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Aluno: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Coorientador</a:t>
            </a: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Examinadora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 local</a:t>
            </a:r>
            <a:endParaRPr lang="pt-B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81" y="1188719"/>
            <a:ext cx="3056027" cy="30587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92" y="13112496"/>
            <a:ext cx="1668512" cy="1627634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377440" y="14287884"/>
            <a:ext cx="3855552" cy="452246"/>
          </a:xfrm>
          <a:prstGeom prst="rect">
            <a:avLst/>
          </a:prstGeom>
        </p:spPr>
        <p:txBody>
          <a:bodyPr vert="horz" lIns="261272" tIns="130636" rIns="261272" bIns="130636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ufcspa.edu.br/</a:t>
            </a:r>
            <a:r>
              <a:rPr lang="pt-BR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ppgcs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6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39320" y="4804956"/>
            <a:ext cx="7592232" cy="332672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 rot="16200000">
            <a:off x="-5870449" y="6638545"/>
            <a:ext cx="14301218" cy="1865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TESE DE DOUTORADO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39320" y="8535759"/>
            <a:ext cx="7592232" cy="36593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Aluno: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Coorientador</a:t>
            </a: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Examinadora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 local</a:t>
            </a:r>
            <a:endParaRPr lang="pt-B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81" y="1188719"/>
            <a:ext cx="3056027" cy="30587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92" y="13112496"/>
            <a:ext cx="1668512" cy="1627634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377440" y="14287884"/>
            <a:ext cx="3855552" cy="452246"/>
          </a:xfrm>
          <a:prstGeom prst="rect">
            <a:avLst/>
          </a:prstGeom>
        </p:spPr>
        <p:txBody>
          <a:bodyPr vert="horz" lIns="261272" tIns="130636" rIns="261272" bIns="130636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ufcspa.edu.br/</a:t>
            </a:r>
            <a:r>
              <a:rPr lang="pt-BR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ppgcs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39320" y="4804956"/>
            <a:ext cx="7592232" cy="332672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 rot="16200000">
            <a:off x="-5870449" y="6638545"/>
            <a:ext cx="14301218" cy="1865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TESE DE DOUTORADO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39320" y="8535759"/>
            <a:ext cx="7592232" cy="36593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Aluno: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Coorientador</a:t>
            </a: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Examinadora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 local</a:t>
            </a:r>
            <a:endParaRPr lang="pt-B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81" y="1188719"/>
            <a:ext cx="3056027" cy="30587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92" y="13112496"/>
            <a:ext cx="1668512" cy="1627634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377440" y="14287884"/>
            <a:ext cx="3855552" cy="452246"/>
          </a:xfrm>
          <a:prstGeom prst="rect">
            <a:avLst/>
          </a:prstGeom>
        </p:spPr>
        <p:txBody>
          <a:bodyPr vert="horz" lIns="261272" tIns="130636" rIns="261272" bIns="130636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ufcspa.edu.br/</a:t>
            </a:r>
            <a:r>
              <a:rPr lang="pt-BR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ppgcs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39320" y="4804956"/>
            <a:ext cx="7592232" cy="332672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 rot="16200000">
            <a:off x="-5870449" y="6638545"/>
            <a:ext cx="14301218" cy="1865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TESE DE DOUTORADO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39320" y="8535759"/>
            <a:ext cx="7592232" cy="36593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Aluno: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Coorientador</a:t>
            </a: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Examinadora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 local</a:t>
            </a:r>
            <a:endParaRPr lang="pt-B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81" y="1188719"/>
            <a:ext cx="3056027" cy="30587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92" y="13112496"/>
            <a:ext cx="1668512" cy="1627634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377440" y="14287884"/>
            <a:ext cx="3855552" cy="452246"/>
          </a:xfrm>
          <a:prstGeom prst="rect">
            <a:avLst/>
          </a:prstGeom>
        </p:spPr>
        <p:txBody>
          <a:bodyPr vert="horz" lIns="261272" tIns="130636" rIns="261272" bIns="130636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ufcspa.edu.br/</a:t>
            </a:r>
            <a:r>
              <a:rPr lang="pt-BR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ppgcs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34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39320" y="4804956"/>
            <a:ext cx="7592232" cy="332672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 rot="16200000">
            <a:off x="-5870449" y="6638545"/>
            <a:ext cx="14301218" cy="1865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TESE DE DOUTORADO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39320" y="8535759"/>
            <a:ext cx="7592232" cy="36593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Aluno: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Coorientador</a:t>
            </a: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Examinadora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 local</a:t>
            </a:r>
            <a:endParaRPr lang="pt-B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81" y="1188719"/>
            <a:ext cx="3056027" cy="30587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92" y="13112496"/>
            <a:ext cx="1668512" cy="1627634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377440" y="14287884"/>
            <a:ext cx="3855552" cy="452246"/>
          </a:xfrm>
          <a:prstGeom prst="rect">
            <a:avLst/>
          </a:prstGeom>
        </p:spPr>
        <p:txBody>
          <a:bodyPr vert="horz" lIns="261272" tIns="130636" rIns="261272" bIns="130636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ufcspa.edu.br/</a:t>
            </a:r>
            <a:r>
              <a:rPr lang="pt-BR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ppgcs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1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39320" y="4804956"/>
            <a:ext cx="7592232" cy="332672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 rot="16200000">
            <a:off x="-5870449" y="6638545"/>
            <a:ext cx="14301218" cy="1865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TESE DE DOUTORADO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39320" y="8535759"/>
            <a:ext cx="7592232" cy="36593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Aluno: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Coorientador</a:t>
            </a: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Examinadora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marL="0" indent="0">
              <a:spcBef>
                <a:spcPts val="0"/>
              </a:spcBef>
              <a:buNone/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 local</a:t>
            </a:r>
            <a:endParaRPr lang="pt-B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81" y="1188719"/>
            <a:ext cx="3056027" cy="30587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92" y="13112496"/>
            <a:ext cx="1668512" cy="1627634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377440" y="14287884"/>
            <a:ext cx="3855552" cy="452246"/>
          </a:xfrm>
          <a:prstGeom prst="rect">
            <a:avLst/>
          </a:prstGeom>
        </p:spPr>
        <p:txBody>
          <a:bodyPr vert="horz" lIns="261272" tIns="130636" rIns="261272" bIns="130636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ufcspa.edu.br/</a:t>
            </a:r>
            <a:r>
              <a:rPr lang="pt-BR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ppgcs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00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184</Words>
  <Application>Microsoft Office PowerPoint</Application>
  <PresentationFormat>Personalizar</PresentationFormat>
  <Paragraphs>112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 Selbach Nasi</dc:creator>
  <cp:lastModifiedBy>Andre Selbach Nasi</cp:lastModifiedBy>
  <cp:revision>7</cp:revision>
  <dcterms:created xsi:type="dcterms:W3CDTF">2022-09-02T18:26:57Z</dcterms:created>
  <dcterms:modified xsi:type="dcterms:W3CDTF">2022-09-06T14:02:59Z</dcterms:modified>
</cp:coreProperties>
</file>